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3" r:id="rId4"/>
    <p:sldId id="279" r:id="rId5"/>
    <p:sldId id="280" r:id="rId6"/>
    <p:sldId id="281" r:id="rId7"/>
    <p:sldId id="282" r:id="rId8"/>
    <p:sldId id="27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32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393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04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54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6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45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29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39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19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92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84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D6B66-164C-4D95-88E9-234453AC140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34576-9B88-47D5-A83E-0070A714B5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68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34662"/>
            <a:ext cx="9144000" cy="1562921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+mn-lt"/>
                <a:cs typeface="Times New Roman" panose="02020603050405020304" pitchFamily="18" charset="0"/>
              </a:rPr>
              <a:t>ПРОЕКТИРОВАНИЕ И РАЗРАБОТКА ВЕБ-ПРИЛОЖЕНИЯ ДЛЯ ООО «ВОЛОГОДСКАЯ ИНЖИНИРИНГОВАЯ КОМПАНИЯ»</a:t>
            </a:r>
            <a:endParaRPr lang="ru-RU" sz="2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933114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sz="1400" dirty="0" smtClean="0">
                <a:cs typeface="Times New Roman" panose="02020603050405020304" pitchFamily="18" charset="0"/>
              </a:rPr>
              <a:t>Студент: </a:t>
            </a:r>
            <a:r>
              <a:rPr lang="ru-RU" sz="1400" dirty="0" smtClean="0">
                <a:cs typeface="Times New Roman" panose="02020603050405020304" pitchFamily="18" charset="0"/>
              </a:rPr>
              <a:t>И.И. Коновалов</a:t>
            </a:r>
            <a:endParaRPr lang="ru-RU" sz="1400" dirty="0" smtClean="0">
              <a:cs typeface="Times New Roman" panose="02020603050405020304" pitchFamily="18" charset="0"/>
            </a:endParaRPr>
          </a:p>
          <a:p>
            <a:pPr algn="r"/>
            <a:r>
              <a:rPr lang="ru-RU" sz="1400" dirty="0" smtClean="0">
                <a:cs typeface="Times New Roman" panose="02020603050405020304" pitchFamily="18" charset="0"/>
              </a:rPr>
              <a:t>Руководитель: Р.А. </a:t>
            </a:r>
            <a:r>
              <a:rPr lang="ru-RU" sz="1400" dirty="0" err="1" smtClean="0">
                <a:cs typeface="Times New Roman" panose="02020603050405020304" pitchFamily="18" charset="0"/>
              </a:rPr>
              <a:t>Дусанюк</a:t>
            </a:r>
            <a:endParaRPr lang="ru-RU" sz="1400" dirty="0" smtClean="0">
              <a:cs typeface="Times New Roman" panose="02020603050405020304" pitchFamily="18" charset="0"/>
            </a:endParaRPr>
          </a:p>
          <a:p>
            <a:pPr algn="r"/>
            <a:r>
              <a:rPr lang="ru-RU" sz="1400" dirty="0" smtClean="0">
                <a:cs typeface="Times New Roman" panose="02020603050405020304" pitchFamily="18" charset="0"/>
              </a:rPr>
              <a:t>Группа: ИСП-420р </a:t>
            </a:r>
            <a:endParaRPr lang="ru-RU" sz="1400" dirty="0"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15780" y="14008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1400" dirty="0" smtClean="0">
                <a:cs typeface="Times New Roman" panose="02020603050405020304" pitchFamily="18" charset="0"/>
              </a:rPr>
              <a:t>автономное профессиональное образовательное учреждение </a:t>
            </a:r>
          </a:p>
          <a:p>
            <a:pPr algn="ctr"/>
            <a:r>
              <a:rPr lang="ru-RU" sz="1400" dirty="0" smtClean="0">
                <a:cs typeface="Times New Roman" panose="02020603050405020304" pitchFamily="18" charset="0"/>
              </a:rPr>
              <a:t>Вологодской области </a:t>
            </a:r>
          </a:p>
          <a:p>
            <a:pPr algn="ctr"/>
            <a:r>
              <a:rPr lang="ru-RU" sz="1400" dirty="0" smtClean="0">
                <a:cs typeface="Times New Roman" panose="02020603050405020304" pitchFamily="18" charset="0"/>
              </a:rPr>
              <a:t>«Вологодский колледж связи и информационных технологий»</a:t>
            </a:r>
            <a:endParaRPr lang="ru-RU" sz="1400" dirty="0">
              <a:cs typeface="Times New Roman" panose="02020603050405020304" pitchFamily="18" charset="0"/>
            </a:endParaRPr>
          </a:p>
        </p:txBody>
      </p:sp>
      <p:pic>
        <p:nvPicPr>
          <p:cNvPr id="1028" name="Picture 4" descr="Вологодский колледж связи и IT | ВКонтакт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40083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6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b="1" dirty="0">
                <a:latin typeface="+mn-lt"/>
                <a:cs typeface="Times New Roman" panose="02020603050405020304" pitchFamily="18" charset="0"/>
              </a:rPr>
              <a:t>ТЕХНИЧЕСКИЕ ХАРАКТЕРИСТИКИ ПРОЕКТИРОВАНИЯ И РАЗРАБОТКИ ВЕБ-ПРИЛОЖЕНИЯ ДЛЯ ООО «ВОЛОГОДСКАЯ ИНЖИНИРИНГОВАЯ КОМПАНИЯ»</a:t>
            </a:r>
            <a:endParaRPr lang="ru-RU" sz="24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Picture 4" descr="Вологодский колледж связи и IT | ВКонтакт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40083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https://upload.wikimedia.org/wikipedia/commons/thumb/3/33/Figma-logo.svg/1200px-Figma-logo.sv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381825"/>
            <a:ext cx="1385887" cy="20780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447915" y="4857750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CSS &amp; HTML</a:t>
            </a:r>
            <a:endParaRPr lang="ru-RU" dirty="0"/>
          </a:p>
        </p:txBody>
      </p:sp>
      <p:pic>
        <p:nvPicPr>
          <p:cNvPr id="7" name="Рисунок 6" descr="https://luxe-host.ru/wp-content/uploads/b/3/8/b381c4cb248c39cd3184c16b16b587ed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39" y="2381825"/>
            <a:ext cx="2538413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985785" y="48577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FIGMA</a:t>
            </a:r>
            <a:endParaRPr lang="ru-RU" dirty="0"/>
          </a:p>
        </p:txBody>
      </p:sp>
      <p:pic>
        <p:nvPicPr>
          <p:cNvPr id="13" name="Рисунок 12" descr="https://fuzeservers.ru/wp-content/uploads/4/7/b/47bf752c2f13d3f13363ea5b624bd2db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1" y="2773174"/>
            <a:ext cx="1204912" cy="1204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7285984" y="4857750"/>
            <a:ext cx="11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</a:t>
            </a:r>
            <a:endParaRPr lang="ru-RU" dirty="0"/>
          </a:p>
        </p:txBody>
      </p:sp>
      <p:pic>
        <p:nvPicPr>
          <p:cNvPr id="16" name="Рисунок 15" descr="Файл:Visual Studio Code 1.35 icon.svg — Википедия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262" y="2867471"/>
            <a:ext cx="1110615" cy="111061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9034797" y="4857750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 Studio Code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0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b="1" dirty="0">
                <a:latin typeface="+mn-lt"/>
                <a:cs typeface="Times New Roman" panose="02020603050405020304" pitchFamily="18" charset="0"/>
              </a:rPr>
              <a:t>ТЕХНИЧЕСКИЕ ХАРАКТЕРИСТИКИ ПРОЕКТИРОВАНИЯ И РАЗРАБОТКИ ВЕБ-ПРИЛОЖЕНИЯ ДЛЯ ООО «ВОЛОГОДСКАЯ ИНЖИНИРИНГОВАЯ КОМПАНИЯ»</a:t>
            </a:r>
            <a:endParaRPr lang="ru-RU" sz="24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Picture 4" descr="Вологодский колледж связи и IT | ВКонтакт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40083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30710" y="4406388"/>
            <a:ext cx="274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Дизайн главной страницы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138045" y="4359073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Дизайн страницы</a:t>
            </a:r>
          </a:p>
          <a:p>
            <a:pPr algn="ctr"/>
            <a:r>
              <a:rPr lang="ru-RU" dirty="0" smtClean="0"/>
              <a:t>оборудование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52" y="1690688"/>
            <a:ext cx="2371898" cy="26683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25" y="1690688"/>
            <a:ext cx="2327871" cy="2592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671" y="1690688"/>
            <a:ext cx="2720768" cy="2241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48100" y="412938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Дизайн страницы</a:t>
            </a:r>
          </a:p>
          <a:p>
            <a:pPr algn="ctr"/>
            <a:r>
              <a:rPr lang="ru-RU" dirty="0" smtClean="0"/>
              <a:t> услуги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7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b="1" dirty="0">
                <a:latin typeface="+mn-lt"/>
                <a:cs typeface="Times New Roman" panose="02020603050405020304" pitchFamily="18" charset="0"/>
              </a:rPr>
              <a:t>ТЕХНИЧЕСКИЕ ХАРАКТЕРИСТИКИ ПРОЕКТИРОВАНИЯ И РАЗРАБОТКИ ВЕБ-ПРИЛОЖЕНИЯ ДЛЯ ООО «ВОЛОГОДСКАЯ ИНЖИНИРИНГОВАЯ КОМПАНИЯ»</a:t>
            </a:r>
            <a:endParaRPr lang="ru-RU" sz="24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Picture 4" descr="Вологодский колледж связи и IT | ВКонтакт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40083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546948" y="4406388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Дизайн страницы</a:t>
            </a:r>
          </a:p>
          <a:p>
            <a:pPr algn="ctr"/>
            <a:r>
              <a:rPr lang="ru-RU" dirty="0" smtClean="0"/>
              <a:t>наши проекты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138045" y="4359073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Дизайн страницы</a:t>
            </a:r>
          </a:p>
          <a:p>
            <a:pPr algn="ctr"/>
            <a:r>
              <a:rPr lang="ru-RU" dirty="0" smtClean="0"/>
              <a:t>сертификаты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748100" y="412938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Дизайн страницы</a:t>
            </a:r>
          </a:p>
          <a:p>
            <a:pPr algn="ctr"/>
            <a:r>
              <a:rPr lang="ru-RU" dirty="0" smtClean="0"/>
              <a:t> контакты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2" y="1690688"/>
            <a:ext cx="2710836" cy="24516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42" y="1690688"/>
            <a:ext cx="2926514" cy="25552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35" y="1690688"/>
            <a:ext cx="2955637" cy="22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b="1" dirty="0">
                <a:latin typeface="+mn-lt"/>
                <a:cs typeface="Times New Roman" panose="02020603050405020304" pitchFamily="18" charset="0"/>
              </a:rPr>
              <a:t>ТЕХНИЧЕСКИЕ ХАРАКТЕРИСТИКИ ПРОЕКТИРОВАНИЯ И РАЗРАБОТКИ ВЕБ-ПРИЛОЖЕНИЯ ДЛЯ ООО «ВОЛОГОДСКАЯ ИНЖИНИРИНГОВАЯ КОМПАНИЯ»</a:t>
            </a:r>
            <a:endParaRPr lang="ru-RU" sz="24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Picture 4" descr="Вологодский колледж связи и IT | ВКонтакт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40083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362263" y="4522859"/>
            <a:ext cx="178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Верстка главно</a:t>
            </a:r>
            <a:r>
              <a:rPr lang="ru-RU" dirty="0" smtClean="0"/>
              <a:t>й</a:t>
            </a:r>
          </a:p>
          <a:p>
            <a:pPr algn="ctr"/>
            <a:r>
              <a:rPr lang="ru-RU" dirty="0" smtClean="0"/>
              <a:t>страницы 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457154" y="4522859"/>
            <a:ext cx="194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</a:t>
            </a:r>
            <a:r>
              <a:rPr lang="ru-RU" dirty="0" smtClean="0"/>
              <a:t>ерстка страницы</a:t>
            </a:r>
          </a:p>
          <a:p>
            <a:pPr algn="ctr"/>
            <a:r>
              <a:rPr lang="ru-RU" dirty="0" smtClean="0"/>
              <a:t>оборудование</a:t>
            </a:r>
            <a:endParaRPr lang="ru-RU" dirty="0"/>
          </a:p>
        </p:txBody>
      </p:sp>
      <p:pic>
        <p:nvPicPr>
          <p:cNvPr id="10" name="Рисунок 9"/>
          <p:cNvPicPr/>
          <p:nvPr/>
        </p:nvPicPr>
        <p:blipFill>
          <a:blip r:embed="rId3"/>
          <a:stretch>
            <a:fillRect/>
          </a:stretch>
        </p:blipFill>
        <p:spPr>
          <a:xfrm>
            <a:off x="1428914" y="2084159"/>
            <a:ext cx="4084511" cy="2368395"/>
          </a:xfrm>
          <a:prstGeom prst="rect">
            <a:avLst/>
          </a:prstGeom>
        </p:spPr>
      </p:pic>
      <p:pic>
        <p:nvPicPr>
          <p:cNvPr id="12" name="Рисунок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837680" y="2090088"/>
            <a:ext cx="4608945" cy="24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b="1" dirty="0">
                <a:latin typeface="+mn-lt"/>
                <a:cs typeface="Times New Roman" panose="02020603050405020304" pitchFamily="18" charset="0"/>
              </a:rPr>
              <a:t>ТЕХНИЧЕСКИЕ ХАРАКТЕРИСТИКИ ПРОЕКТИРОВАНИЯ И РАЗРАБОТКИ ВЕБ-ПРИЛОЖЕНИЯ ДЛЯ ООО «ВОЛОГОДСКАЯ ИНЖИНИРИНГОВАЯ КОМПАНИЯ»</a:t>
            </a:r>
            <a:endParaRPr lang="ru-RU" sz="24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Picture 4" descr="Вологодский колледж связи и IT | ВКонтакт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40083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251912" y="4522859"/>
            <a:ext cx="200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Верстка </a:t>
            </a:r>
            <a:r>
              <a:rPr lang="ru-RU" dirty="0" smtClean="0"/>
              <a:t>страницы </a:t>
            </a:r>
          </a:p>
          <a:p>
            <a:pPr algn="ctr"/>
            <a:r>
              <a:rPr lang="ru-RU" dirty="0" smtClean="0"/>
              <a:t>услуги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457154" y="4522859"/>
            <a:ext cx="194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</a:t>
            </a:r>
            <a:r>
              <a:rPr lang="ru-RU" dirty="0" smtClean="0"/>
              <a:t>ерстка страницы</a:t>
            </a:r>
          </a:p>
          <a:p>
            <a:pPr algn="ctr"/>
            <a:r>
              <a:rPr lang="ru-RU" dirty="0" smtClean="0"/>
              <a:t>Наши проекты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278399" y="2090088"/>
            <a:ext cx="4349318" cy="2384021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7077941" y="2090088"/>
            <a:ext cx="4275859" cy="224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b="1" dirty="0">
                <a:latin typeface="+mn-lt"/>
                <a:cs typeface="Times New Roman" panose="02020603050405020304" pitchFamily="18" charset="0"/>
              </a:rPr>
              <a:t>ТЕХНИЧЕСКИЕ ХАРАКТЕРИСТИКИ ПРОЕКТИРОВАНИЯ И РАЗРАБОТКИ ВЕБ-ПРИЛОЖЕНИЯ ДЛЯ ООО «ВОЛОГОДСКАЯ ИНЖИНИРИНГОВАЯ КОМПАНИЯ»</a:t>
            </a:r>
            <a:endParaRPr lang="ru-RU" sz="24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1" name="Picture 4" descr="Вологодский колледж связи и IT | ВКонтакт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40083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393228" y="4588943"/>
            <a:ext cx="200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Верстка с</a:t>
            </a:r>
            <a:r>
              <a:rPr lang="ru-RU" dirty="0" smtClean="0"/>
              <a:t>траницы </a:t>
            </a:r>
          </a:p>
          <a:p>
            <a:pPr algn="ctr"/>
            <a:r>
              <a:rPr lang="ru-RU" dirty="0" smtClean="0"/>
              <a:t>проекты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8432216" y="4599093"/>
            <a:ext cx="1949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</a:t>
            </a:r>
            <a:r>
              <a:rPr lang="ru-RU" dirty="0" smtClean="0"/>
              <a:t>ерстка страницы</a:t>
            </a:r>
          </a:p>
          <a:p>
            <a:pPr algn="ctr"/>
            <a:r>
              <a:rPr lang="ru-RU" dirty="0" smtClean="0"/>
              <a:t>контакты</a:t>
            </a:r>
            <a:endParaRPr lang="ru-RU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432563" y="2090088"/>
            <a:ext cx="4527662" cy="2498855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7018106" y="2090088"/>
            <a:ext cx="4335694" cy="23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Вологодский колледж связи и IT | ВКонтакт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5" y="140083"/>
            <a:ext cx="738664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42289" y="2656491"/>
            <a:ext cx="5663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/>
              <a:t>Спасибо за внимание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39087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167</Words>
  <Application>Microsoft Office PowerPoint</Application>
  <PresentationFormat>Широкоэкранный</PresentationFormat>
  <Paragraphs>41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ПРОЕКТИРОВАНИЕ И РАЗРАБОТКА ВЕБ-ПРИЛОЖЕНИЯ ДЛЯ ООО «ВОЛОГОДСКАЯ ИНЖИНИРИНГОВАЯ КОМПАНИЯ»</vt:lpstr>
      <vt:lpstr>ТЕХНИЧЕСКИЕ ХАРАКТЕРИСТИКИ ПРОЕКТИРОВАНИЯ И РАЗРАБОТКИ ВЕБ-ПРИЛОЖЕНИЯ ДЛЯ ООО «ВОЛОГОДСКАЯ ИНЖИНИРИНГОВАЯ КОМПАНИЯ»</vt:lpstr>
      <vt:lpstr>ТЕХНИЧЕСКИЕ ХАРАКТЕРИСТИКИ ПРОЕКТИРОВАНИЯ И РАЗРАБОТКИ ВЕБ-ПРИЛОЖЕНИЯ ДЛЯ ООО «ВОЛОГОДСКАЯ ИНЖИНИРИНГОВАЯ КОМПАНИЯ»</vt:lpstr>
      <vt:lpstr>ТЕХНИЧЕСКИЕ ХАРАКТЕРИСТИКИ ПРОЕКТИРОВАНИЯ И РАЗРАБОТКИ ВЕБ-ПРИЛОЖЕНИЯ ДЛЯ ООО «ВОЛОГОДСКАЯ ИНЖИНИРИНГОВАЯ КОМПАНИЯ»</vt:lpstr>
      <vt:lpstr>ТЕХНИЧЕСКИЕ ХАРАКТЕРИСТИКИ ПРОЕКТИРОВАНИЯ И РАЗРАБОТКИ ВЕБ-ПРИЛОЖЕНИЯ ДЛЯ ООО «ВОЛОГОДСКАЯ ИНЖИНИРИНГОВАЯ КОМПАНИЯ»</vt:lpstr>
      <vt:lpstr>ТЕХНИЧЕСКИЕ ХАРАКТЕРИСТИКИ ПРОЕКТИРОВАНИЯ И РАЗРАБОТКИ ВЕБ-ПРИЛОЖЕНИЯ ДЛЯ ООО «ВОЛОГОДСКАЯ ИНЖИНИРИНГОВАЯ КОМПАНИЯ»</vt:lpstr>
      <vt:lpstr>ТЕХНИЧЕСКИЕ ХАРАКТЕРИСТИКИ ПРОЕКТИРОВАНИЯ И РАЗРАБОТКИ ВЕБ-ПРИЛОЖЕНИЯ ДЛЯ ООО «ВОЛОГОДСКАЯ ИНЖИНИРИНГОВАЯ КОМПАНИЯ»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ЭКОНОМИЧЕСКОЕ ОБОСНОВАНИЕ ПРОЕКТИРОВАНИЯ И РАЗРАБОТКИ ВЕБ-САЙТА СИСТЕМЫ ДИСТАНЦИОННОГО ОБУЧЕНИЯ</dc:title>
  <dc:creator>MaksPunch</dc:creator>
  <cp:lastModifiedBy>илья коновалов</cp:lastModifiedBy>
  <cp:revision>27</cp:revision>
  <dcterms:created xsi:type="dcterms:W3CDTF">2023-05-02T07:40:08Z</dcterms:created>
  <dcterms:modified xsi:type="dcterms:W3CDTF">2024-04-03T11:39:25Z</dcterms:modified>
</cp:coreProperties>
</file>